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66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58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CA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13F93B0-B772-425B-8C9A-BAFFB8DED6DA}" type="datetimeFigureOut">
              <a:rPr lang="en-US" smtClean="0"/>
              <a:pPr/>
              <a:t>9/5/2009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F2489F4-8911-4BA7-B5FF-EC14F2A3074B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files.hamachi.cc/HamachiSetup-1.0.3.0-en.ex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andcraftedsoftware.org/modules/mx_pafiledb/dload.php?action=download&amp;file_id=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38600"/>
            <a:ext cx="8839200" cy="1828800"/>
          </a:xfrm>
        </p:spPr>
        <p:txBody>
          <a:bodyPr/>
          <a:lstStyle/>
          <a:p>
            <a:pPr algn="r" rtl="1"/>
            <a:r>
              <a:rPr lang="fa-IR" dirty="0" smtClean="0"/>
              <a:t>روش عبور از فیلتر با استفاده از شبکه </a:t>
            </a:r>
            <a:r>
              <a:rPr lang="fr-CA" dirty="0" err="1" smtClean="0"/>
              <a:t>Hamachi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نحوه ساخت سرور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اجرای برنامه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منوی </a:t>
            </a:r>
            <a:r>
              <a:rPr lang="en-CA" dirty="0" smtClean="0"/>
              <a:t>Start / Stop</a:t>
            </a:r>
            <a:r>
              <a:rPr lang="fr-CA" dirty="0" smtClean="0"/>
              <a:t> </a:t>
            </a:r>
            <a:r>
              <a:rPr lang="fa-IR" dirty="0" smtClean="0"/>
              <a:t> را انتخاب کنید تا پنجره زیر باز شود :</a:t>
            </a:r>
          </a:p>
          <a:p>
            <a:pPr lvl="1" algn="r" rtl="1"/>
            <a:r>
              <a:rPr lang="fa-IR" dirty="0" smtClean="0"/>
              <a:t>سپس دکمه </a:t>
            </a:r>
            <a:r>
              <a:rPr lang="en-CA" dirty="0" smtClean="0"/>
              <a:t>Start</a:t>
            </a:r>
            <a:r>
              <a:rPr lang="fa-IR" dirty="0" smtClean="0"/>
              <a:t> را کلیک کنید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5422" y="2819423"/>
            <a:ext cx="26479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دانلود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pPr algn="r" rtl="1"/>
            <a:r>
              <a:rPr lang="fa-IR" dirty="0" smtClean="0"/>
              <a:t>برنامه </a:t>
            </a:r>
            <a:r>
              <a:rPr lang="en-CA" dirty="0" err="1" smtClean="0"/>
              <a:t>Hamachi</a:t>
            </a:r>
            <a:r>
              <a:rPr lang="fa-IR" dirty="0" smtClean="0"/>
              <a:t> را از آدرس زیر دریافت کنید : </a:t>
            </a:r>
          </a:p>
          <a:p>
            <a:pPr algn="r" rtl="1"/>
            <a:r>
              <a:rPr lang="en-CA" sz="2800" dirty="0" smtClean="0">
                <a:hlinkClick r:id="rId2"/>
              </a:rPr>
              <a:t>http://files.hamachi.cc/HamachiSetup-1.0.3.0-en.exe</a:t>
            </a:r>
            <a:endParaRPr lang="fa-IR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نصب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فایل دریافتی را اجرا کنید تا مراحل نصب آغاز گردد.</a:t>
            </a:r>
            <a:endParaRPr lang="en-C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500306"/>
            <a:ext cx="4929222" cy="348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نصب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پنجره های نصب برنامه را دنبال کرده تا به پنجره زیر برسید، آنگاه گزینه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Disable vulnerable Windows services over </a:t>
            </a:r>
            <a:r>
              <a:rPr lang="en-CA" dirty="0" err="1" smtClean="0"/>
              <a:t>Hamachi</a:t>
            </a:r>
            <a:r>
              <a:rPr lang="fa-IR" dirty="0" smtClean="0"/>
              <a:t/>
            </a:r>
            <a:br>
              <a:rPr lang="fa-IR" dirty="0" smtClean="0"/>
            </a:br>
            <a:r>
              <a:rPr lang="fa-IR" dirty="0" smtClean="0"/>
              <a:t> را انتخاب کنید.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561618"/>
            <a:ext cx="4429156" cy="312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نصب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پنجره بعدی گزینه زیر را انتخاب کنید : </a:t>
            </a:r>
          </a:p>
          <a:p>
            <a:pPr lvl="1" algn="r" rtl="1"/>
            <a:r>
              <a:rPr lang="en-CA" dirty="0" smtClean="0"/>
              <a:t>Evaluate </a:t>
            </a:r>
            <a:r>
              <a:rPr lang="en-CA" dirty="0" err="1" smtClean="0"/>
              <a:t>Hamachi</a:t>
            </a:r>
            <a:r>
              <a:rPr lang="en-CA" dirty="0" smtClean="0"/>
              <a:t> Commercial</a:t>
            </a:r>
            <a:endParaRPr lang="fa-IR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928934"/>
            <a:ext cx="51149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نصب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پنجره بعد دکمه </a:t>
            </a:r>
            <a:r>
              <a:rPr lang="en-CA" dirty="0" smtClean="0"/>
              <a:t>Next</a:t>
            </a:r>
            <a:r>
              <a:rPr lang="fa-IR" dirty="0" smtClean="0"/>
              <a:t> را انتخاب کنید و سپس گزینه </a:t>
            </a:r>
            <a:r>
              <a:rPr lang="en-CA" dirty="0" smtClean="0"/>
              <a:t>Install</a:t>
            </a:r>
            <a:r>
              <a:rPr lang="fr-CA" dirty="0" smtClean="0"/>
              <a:t> </a:t>
            </a:r>
            <a:endParaRPr lang="fa-IR" dirty="0" smtClean="0"/>
          </a:p>
          <a:p>
            <a:pPr algn="r" rtl="1"/>
            <a:r>
              <a:rPr lang="fa-IR" dirty="0" smtClean="0"/>
              <a:t>پس از پایان نصب به پنجره زیر می رسید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928934"/>
            <a:ext cx="51435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 و تنظیمات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انتهای نصب در صورت انتخاب گزینه </a:t>
            </a:r>
            <a:r>
              <a:rPr lang="en-CA" dirty="0" smtClean="0"/>
              <a:t>Launch </a:t>
            </a:r>
            <a:r>
              <a:rPr lang="en-CA" dirty="0" err="1" smtClean="0"/>
              <a:t>Hamachi</a:t>
            </a:r>
            <a:r>
              <a:rPr lang="fr-CA" dirty="0" smtClean="0"/>
              <a:t> </a:t>
            </a:r>
            <a:r>
              <a:rPr lang="fa-IR" dirty="0" smtClean="0"/>
              <a:t> برنامه به صورت اتوماتیک آغاز به کار می کند، در غیر این صورت آنرا از منو </a:t>
            </a:r>
            <a:r>
              <a:rPr lang="en-CA" dirty="0" smtClean="0"/>
              <a:t>Start </a:t>
            </a:r>
            <a:r>
              <a:rPr lang="fa-IR" dirty="0" smtClean="0"/>
              <a:t> انتخاب کرده و اجرا کنید.</a:t>
            </a:r>
          </a:p>
          <a:p>
            <a:pPr algn="r" rtl="1"/>
            <a:r>
              <a:rPr lang="fa-IR" dirty="0" smtClean="0"/>
              <a:t>پس از شروع برنامه گزینه </a:t>
            </a:r>
            <a:r>
              <a:rPr lang="fr-CA" dirty="0" smtClean="0"/>
              <a:t>Configure </a:t>
            </a:r>
            <a:r>
              <a:rPr lang="fr-CA" dirty="0" err="1" smtClean="0"/>
              <a:t>Hamachi</a:t>
            </a:r>
            <a:r>
              <a:rPr lang="fa-IR" dirty="0" smtClean="0"/>
              <a:t> را انتخاب کنید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3571876"/>
            <a:ext cx="2709861" cy="3239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 و تنظیمات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سپس گزینه </a:t>
            </a:r>
            <a:r>
              <a:rPr lang="en-CA" dirty="0" smtClean="0"/>
              <a:t>Preferences</a:t>
            </a:r>
            <a:r>
              <a:rPr lang="fa-IR" dirty="0" smtClean="0"/>
              <a:t> را انتخاب کنید و در آن قسمت از سمت راست گزینه </a:t>
            </a:r>
            <a:r>
              <a:rPr lang="en-CA" dirty="0" smtClean="0"/>
              <a:t>Status</a:t>
            </a:r>
            <a:r>
              <a:rPr lang="fa-IR" dirty="0" smtClean="0"/>
              <a:t> و سپس در سمت چپ گزینه </a:t>
            </a:r>
            <a:br>
              <a:rPr lang="fa-IR" dirty="0" smtClean="0"/>
            </a:br>
            <a:r>
              <a:rPr lang="en-CA" dirty="0" smtClean="0"/>
              <a:t>Detailed Configuration</a:t>
            </a:r>
            <a:r>
              <a:rPr lang="fa-IR" dirty="0" smtClean="0"/>
              <a:t> را انتخاب کنید.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071810"/>
            <a:ext cx="4000528" cy="3632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 و تنظیمات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در این پنجره گزینه </a:t>
            </a:r>
            <a:r>
              <a:rPr lang="en-CA" dirty="0" smtClean="0"/>
              <a:t>Manual Configuration</a:t>
            </a:r>
            <a:r>
              <a:rPr lang="fa-IR" dirty="0" smtClean="0"/>
              <a:t> را انتخاب کنید</a:t>
            </a:r>
          </a:p>
          <a:p>
            <a:pPr algn="r" rtl="1"/>
            <a:r>
              <a:rPr lang="fa-IR" dirty="0" smtClean="0"/>
              <a:t>و در پنجره مقابل آن آدرس </a:t>
            </a:r>
            <a:r>
              <a:rPr lang="en-CA" dirty="0" smtClean="0"/>
              <a:t>IP</a:t>
            </a:r>
            <a:r>
              <a:rPr lang="fa-IR" dirty="0" smtClean="0"/>
              <a:t> زیر را وارد کنید : </a:t>
            </a:r>
          </a:p>
          <a:p>
            <a:pPr lvl="1" algn="r" rtl="1"/>
            <a:r>
              <a:rPr lang="fa-IR" dirty="0" smtClean="0"/>
              <a:t>192.168.0.1</a:t>
            </a:r>
          </a:p>
          <a:p>
            <a:pPr lvl="1" algn="r" rtl="1"/>
            <a:r>
              <a:rPr lang="fa-IR" dirty="0" smtClean="0"/>
              <a:t>این آدرس متعلق به برنامه </a:t>
            </a:r>
            <a:r>
              <a:rPr lang="en-CA" dirty="0" err="1" smtClean="0"/>
              <a:t>FreeProxy</a:t>
            </a:r>
            <a:r>
              <a:rPr lang="fa-IR" dirty="0" smtClean="0"/>
              <a:t> می باشد، چنانچه در تنظیمات آن برنامه آن را تغییر داده اید، آدرس صحیح را وارد کنید.</a:t>
            </a:r>
          </a:p>
          <a:p>
            <a:pPr algn="r" rtl="1"/>
            <a:r>
              <a:rPr lang="fa-IR" dirty="0" smtClean="0"/>
              <a:t>در قسمت شماره پورت هم عدد </a:t>
            </a:r>
            <a:r>
              <a:rPr lang="en-CA" dirty="0" smtClean="0"/>
              <a:t>8080</a:t>
            </a:r>
            <a:r>
              <a:rPr lang="fa-IR" dirty="0" smtClean="0"/>
              <a:t> را وارد کنید.</a:t>
            </a:r>
          </a:p>
          <a:p>
            <a:pPr algn="r" rtl="1"/>
            <a:r>
              <a:rPr lang="fa-IR" dirty="0" smtClean="0"/>
              <a:t>(تصویر در صفحه بعد)</a:t>
            </a:r>
          </a:p>
          <a:p>
            <a:pPr algn="r" rtl="1"/>
            <a:r>
              <a:rPr lang="fa-IR" dirty="0" smtClean="0"/>
              <a:t>سپس با زدن دکمه </a:t>
            </a:r>
            <a:r>
              <a:rPr lang="en-CA" dirty="0" smtClean="0"/>
              <a:t>OK</a:t>
            </a:r>
            <a:r>
              <a:rPr lang="fr-CA" dirty="0" smtClean="0"/>
              <a:t> </a:t>
            </a:r>
            <a:r>
              <a:rPr lang="fa-IR" dirty="0" smtClean="0"/>
              <a:t> پنجره را بسته و تنظیمات را ذخیره کنید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توضیحات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pPr algn="r" rtl="1"/>
            <a:r>
              <a:rPr lang="fa-IR" dirty="0" smtClean="0"/>
              <a:t>برای ایجاد سرور به دو نرم افزار احتیاج می باشد </a:t>
            </a:r>
          </a:p>
          <a:p>
            <a:pPr lvl="1" algn="r" rtl="1"/>
            <a:r>
              <a:rPr lang="en-CA" dirty="0" smtClean="0"/>
              <a:t>Free Proxy</a:t>
            </a:r>
          </a:p>
          <a:p>
            <a:pPr lvl="1" algn="r" rtl="1"/>
            <a:r>
              <a:rPr lang="en-CA" dirty="0" err="1" smtClean="0"/>
              <a:t>Hamachi</a:t>
            </a:r>
            <a:endParaRPr lang="en-CA" dirty="0" smtClean="0"/>
          </a:p>
          <a:p>
            <a:pPr algn="r" rtl="1"/>
            <a:r>
              <a:rPr lang="fa-IR" dirty="0" smtClean="0"/>
              <a:t>نحوه دریافت و نصب هر کدام به صورت جداگانه توضیح داده شده است.</a:t>
            </a:r>
            <a:endParaRPr lang="en-CA" dirty="0" smtClean="0"/>
          </a:p>
          <a:p>
            <a:pPr algn="r" rtl="1"/>
            <a:r>
              <a:rPr lang="fa-IR" b="1" dirty="0" smtClean="0">
                <a:solidFill>
                  <a:srgbClr val="FF0000"/>
                </a:solidFill>
              </a:rPr>
              <a:t>اطلاعات سرور خود را فقط </a:t>
            </a:r>
            <a:r>
              <a:rPr lang="en-CA" b="1" smtClean="0">
                <a:solidFill>
                  <a:srgbClr val="FF0000"/>
                </a:solidFill>
              </a:rPr>
              <a:t> </a:t>
            </a:r>
            <a:r>
              <a:rPr lang="fa-IR" b="1" smtClean="0">
                <a:solidFill>
                  <a:srgbClr val="FF0000"/>
                </a:solidFill>
              </a:rPr>
              <a:t>با </a:t>
            </a:r>
            <a:r>
              <a:rPr lang="fa-IR" b="1" dirty="0" smtClean="0">
                <a:solidFill>
                  <a:srgbClr val="FF0000"/>
                </a:solidFill>
              </a:rPr>
              <a:t>دوستان مورد اعتماد به اشتراک بگذارید.</a:t>
            </a:r>
            <a:endParaRPr lang="en-CA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 و تنظیمات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endParaRPr lang="fa-IR" dirty="0" smtClean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1857364"/>
            <a:ext cx="3638550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 و تنظیمات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دکمه </a:t>
            </a:r>
            <a:r>
              <a:rPr lang="en-CA" dirty="0" smtClean="0"/>
              <a:t>Power</a:t>
            </a:r>
            <a:r>
              <a:rPr lang="fr-CA" dirty="0" smtClean="0"/>
              <a:t> </a:t>
            </a:r>
            <a:r>
              <a:rPr lang="fa-IR" dirty="0" smtClean="0"/>
              <a:t> مربوط به برنامه را کلیک کنید : </a:t>
            </a:r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سپس دکمه مربوط به ایجاد شبکه را کلیک کرده و گزینه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Create a New Network</a:t>
            </a:r>
            <a:r>
              <a:rPr lang="fa-IR" dirty="0" smtClean="0"/>
              <a:t> را انتخاب کنید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428868"/>
            <a:ext cx="3028950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5000636"/>
            <a:ext cx="26765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 و تنظیمات برنامه </a:t>
            </a:r>
            <a:r>
              <a:rPr lang="en-CA" dirty="0" err="1" smtClean="0"/>
              <a:t>Hamachi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شبکه ای با نام و رمز عبور دلخواه خود ایجاد کنید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500306"/>
            <a:ext cx="40671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تنظیمات </a:t>
            </a:r>
            <a:r>
              <a:rPr lang="en-CA" dirty="0" err="1" smtClean="0"/>
              <a:t>FireWall</a:t>
            </a:r>
            <a:endParaRPr lang="en-C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اضافه کردن </a:t>
            </a:r>
            <a:r>
              <a:rPr lang="en-CA" dirty="0" smtClean="0"/>
              <a:t>port</a:t>
            </a:r>
            <a:r>
              <a:rPr lang="fa-IR" dirty="0" smtClean="0"/>
              <a:t> به </a:t>
            </a:r>
            <a:r>
              <a:rPr lang="en-CA" dirty="0" err="1" smtClean="0"/>
              <a:t>FireWall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pPr algn="r" rtl="1"/>
            <a:r>
              <a:rPr lang="fa-IR" dirty="0" smtClean="0"/>
              <a:t>اگر از برنامه جداگانه ای به منظور </a:t>
            </a:r>
            <a:r>
              <a:rPr lang="en-CA" dirty="0" err="1" smtClean="0"/>
              <a:t>FireWall</a:t>
            </a:r>
            <a:r>
              <a:rPr lang="en-CA" dirty="0" smtClean="0"/>
              <a:t> </a:t>
            </a:r>
            <a:r>
              <a:rPr lang="fa-IR" dirty="0" smtClean="0"/>
              <a:t> استفاده می کنید به راهنمای برنامه رجوع کرده و نحوه اضافه کردن یک </a:t>
            </a:r>
            <a:r>
              <a:rPr lang="en-CA" dirty="0" smtClean="0"/>
              <a:t>port</a:t>
            </a:r>
            <a:r>
              <a:rPr lang="fa-IR" dirty="0" smtClean="0"/>
              <a:t> به لیست استثناء های </a:t>
            </a:r>
            <a:r>
              <a:rPr lang="en-CA" dirty="0" smtClean="0"/>
              <a:t>(Exceptions)</a:t>
            </a:r>
            <a:r>
              <a:rPr lang="fa-IR" dirty="0" smtClean="0"/>
              <a:t> آنرا دنبال کنید و پورت شماره 8080 را به آن اضافه کنید.</a:t>
            </a:r>
          </a:p>
          <a:p>
            <a:pPr algn="r" rtl="1"/>
            <a:r>
              <a:rPr lang="fa-IR" dirty="0" smtClean="0"/>
              <a:t>اگر از </a:t>
            </a:r>
            <a:r>
              <a:rPr lang="en-CA" dirty="0" err="1" smtClean="0"/>
              <a:t>FireWall</a:t>
            </a:r>
            <a:r>
              <a:rPr lang="fa-IR" dirty="0" smtClean="0"/>
              <a:t> ویندوز استفاده می کنید به </a:t>
            </a:r>
            <a:r>
              <a:rPr lang="en-CA" dirty="0" smtClean="0"/>
              <a:t>Control Panel</a:t>
            </a:r>
            <a:r>
              <a:rPr lang="fa-IR" dirty="0" smtClean="0"/>
              <a:t> رفته و سپس گزینه </a:t>
            </a:r>
            <a:r>
              <a:rPr lang="en-CA" dirty="0" smtClean="0"/>
              <a:t>Windows </a:t>
            </a:r>
            <a:r>
              <a:rPr lang="en-CA" dirty="0" err="1" smtClean="0"/>
              <a:t>FireWall</a:t>
            </a:r>
            <a:r>
              <a:rPr lang="fa-IR" dirty="0" smtClean="0"/>
              <a:t> را انتخاب کنید.</a:t>
            </a:r>
          </a:p>
          <a:p>
            <a:pPr algn="r" rtl="1"/>
            <a:r>
              <a:rPr lang="fa-IR" dirty="0" smtClean="0"/>
              <a:t>سپس بر روی عبارت </a:t>
            </a:r>
            <a:r>
              <a:rPr lang="en-CA" dirty="0" smtClean="0"/>
              <a:t>Change Settings </a:t>
            </a:r>
            <a:r>
              <a:rPr lang="fa-IR" dirty="0" smtClean="0"/>
              <a:t> کلیک کنید.</a:t>
            </a:r>
          </a:p>
          <a:p>
            <a:pPr algn="r" rtl="1"/>
            <a:r>
              <a:rPr lang="fa-IR" dirty="0" smtClean="0"/>
              <a:t>سپس گزینه </a:t>
            </a:r>
            <a:r>
              <a:rPr lang="en-CA" dirty="0" smtClean="0"/>
              <a:t>Exceptions</a:t>
            </a:r>
            <a:r>
              <a:rPr lang="fa-IR" dirty="0" smtClean="0"/>
              <a:t> را انتخاب کنید</a:t>
            </a:r>
            <a:endParaRPr lang="en-CA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اضافه کردن </a:t>
            </a:r>
            <a:r>
              <a:rPr lang="en-CA" dirty="0" smtClean="0"/>
              <a:t>port</a:t>
            </a:r>
            <a:r>
              <a:rPr lang="fa-IR" dirty="0" smtClean="0"/>
              <a:t> به </a:t>
            </a:r>
            <a:r>
              <a:rPr lang="en-CA" dirty="0" err="1" smtClean="0"/>
              <a:t>FireWall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 anchor="t"/>
          <a:lstStyle/>
          <a:p>
            <a:pPr algn="r" rtl="1"/>
            <a:endParaRPr lang="en-CA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628797"/>
            <a:ext cx="4219575" cy="49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اضافه کردن </a:t>
            </a:r>
            <a:r>
              <a:rPr lang="en-CA" dirty="0" smtClean="0"/>
              <a:t>port</a:t>
            </a:r>
            <a:r>
              <a:rPr lang="fa-IR" dirty="0" smtClean="0"/>
              <a:t> به </a:t>
            </a:r>
            <a:r>
              <a:rPr lang="en-CA" dirty="0" err="1" smtClean="0"/>
              <a:t>FireWall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 anchor="t"/>
          <a:lstStyle/>
          <a:p>
            <a:pPr algn="r" rtl="1"/>
            <a:r>
              <a:rPr lang="fa-IR" dirty="0" smtClean="0"/>
              <a:t>در انتهای پنجره باز شده گزینه </a:t>
            </a:r>
            <a:r>
              <a:rPr lang="en-CA" dirty="0" smtClean="0"/>
              <a:t>Add Port</a:t>
            </a:r>
            <a:r>
              <a:rPr lang="fa-IR" dirty="0" smtClean="0"/>
              <a:t> را انتخاب کنید</a:t>
            </a:r>
          </a:p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سپس برای آن یک نام انتخاب کرده و در قسمت شماره عدد 8080 را وارد کنید.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75" y="2285992"/>
            <a:ext cx="390525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643314"/>
            <a:ext cx="382905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خاتمه کار</a:t>
            </a:r>
            <a:endParaRPr lang="en-CA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خاتمه کار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 anchor="t">
            <a:normAutofit fontScale="92500" lnSpcReduction="10000"/>
          </a:bodyPr>
          <a:lstStyle/>
          <a:p>
            <a:pPr algn="r" rtl="1"/>
            <a:r>
              <a:rPr lang="fa-IR" dirty="0" smtClean="0"/>
              <a:t>خسته نباشید، سرور شما آماده است.</a:t>
            </a:r>
          </a:p>
          <a:p>
            <a:pPr algn="r" rtl="1"/>
            <a:r>
              <a:rPr lang="fa-IR" dirty="0" smtClean="0"/>
              <a:t>برای استفاده دوستانتان از سرور شما کافیست اطلاعات زیر را برای آنها ارسال کنید : </a:t>
            </a:r>
          </a:p>
          <a:p>
            <a:pPr lvl="1" algn="r" rtl="1"/>
            <a:r>
              <a:rPr lang="fa-IR" dirty="0" smtClean="0"/>
              <a:t>آدرس سرور </a:t>
            </a:r>
            <a:r>
              <a:rPr lang="en-CA" dirty="0" err="1" smtClean="0"/>
              <a:t>Hamachi</a:t>
            </a:r>
            <a:r>
              <a:rPr lang="fa-IR" dirty="0" smtClean="0"/>
              <a:t> ، شماره </a:t>
            </a:r>
            <a:r>
              <a:rPr lang="en-CA" dirty="0" smtClean="0"/>
              <a:t>IP</a:t>
            </a:r>
            <a:r>
              <a:rPr lang="fa-IR" dirty="0" smtClean="0"/>
              <a:t> ی که بعد از باز شدن نرم افزار </a:t>
            </a:r>
            <a:r>
              <a:rPr lang="en-CA" dirty="0" err="1" smtClean="0"/>
              <a:t>Hamachi</a:t>
            </a:r>
            <a:r>
              <a:rPr lang="fr-CA" dirty="0" smtClean="0"/>
              <a:t> </a:t>
            </a:r>
            <a:r>
              <a:rPr lang="fa-IR" dirty="0" smtClean="0"/>
              <a:t> در بالای آن به نمایش در می آید.</a:t>
            </a:r>
          </a:p>
          <a:p>
            <a:pPr lvl="1" algn="r" rtl="1"/>
            <a:r>
              <a:rPr lang="fa-IR" dirty="0" smtClean="0"/>
              <a:t>نام و رمز عبور شبکه ای که در هنگام ایجاد یک شبکه در </a:t>
            </a:r>
            <a:r>
              <a:rPr lang="en-CA" dirty="0" err="1" smtClean="0"/>
              <a:t>Hamachi</a:t>
            </a:r>
            <a:r>
              <a:rPr lang="fa-IR" dirty="0" smtClean="0"/>
              <a:t> آنها را وارد کردید.</a:t>
            </a:r>
          </a:p>
          <a:p>
            <a:pPr lvl="1" algn="r" rtl="1"/>
            <a:r>
              <a:rPr lang="fa-IR" dirty="0" smtClean="0"/>
              <a:t>دستورالعمل مربوط به ایجاد </a:t>
            </a:r>
            <a:r>
              <a:rPr lang="en-CA" dirty="0" smtClean="0"/>
              <a:t>Client</a:t>
            </a:r>
            <a:r>
              <a:rPr lang="fa-IR" dirty="0" smtClean="0"/>
              <a:t> برای نرم افزار </a:t>
            </a:r>
            <a:r>
              <a:rPr lang="en-CA" dirty="0" err="1" smtClean="0"/>
              <a:t>Hamachi</a:t>
            </a:r>
            <a:endParaRPr lang="fa-IR" dirty="0" smtClean="0"/>
          </a:p>
          <a:p>
            <a:pPr lvl="1" algn="r" rtl="1"/>
            <a:endParaRPr lang="fa-IR" dirty="0" smtClean="0"/>
          </a:p>
          <a:p>
            <a:pPr algn="r" rtl="1"/>
            <a:r>
              <a:rPr lang="fa-IR" b="1" dirty="0" smtClean="0">
                <a:solidFill>
                  <a:srgbClr val="FF0000"/>
                </a:solidFill>
              </a:rPr>
              <a:t>اطلاعات سرور خود را فقط با دوستان مورد اعتماد به اشتراک بگذارید.</a:t>
            </a:r>
            <a:endParaRPr lang="en-CA" b="1" dirty="0" smtClean="0">
              <a:solidFill>
                <a:srgbClr val="FF0000"/>
              </a:solidFill>
            </a:endParaRPr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038600"/>
            <a:ext cx="8839200" cy="1828800"/>
          </a:xfrm>
        </p:spPr>
        <p:txBody>
          <a:bodyPr/>
          <a:lstStyle/>
          <a:p>
            <a:pPr algn="r" rtl="1"/>
            <a:r>
              <a:rPr lang="fa-IR" dirty="0" smtClean="0"/>
              <a:t>پاینده و موفق باشید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برنامه </a:t>
            </a:r>
            <a:r>
              <a:rPr lang="en-CA" dirty="0" smtClean="0"/>
              <a:t>Free Proxy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دانلود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anchor="ctr"/>
          <a:lstStyle/>
          <a:p>
            <a:pPr algn="r" rtl="1"/>
            <a:r>
              <a:rPr lang="fa-IR" dirty="0" smtClean="0"/>
              <a:t>برنامه را از آدرس زیر دریافت کنید :</a:t>
            </a:r>
          </a:p>
          <a:p>
            <a:pPr algn="r" rtl="1"/>
            <a:r>
              <a:rPr lang="fa-IR" sz="2800" dirty="0" smtClean="0">
                <a:solidFill>
                  <a:prstClr val="black"/>
                </a:solidFill>
              </a:rPr>
              <a:t> </a:t>
            </a:r>
            <a:r>
              <a:rPr lang="en-CA" sz="1400" dirty="0" smtClean="0">
                <a:hlinkClick r:id="rId2"/>
              </a:rPr>
              <a:t>http://www.handcraftedsoftware.org/modules/mx_pafiledb/dload.php?action=download&amp;file_id=5</a:t>
            </a:r>
            <a:endParaRPr lang="fa-IR" sz="1400" dirty="0" smtClean="0"/>
          </a:p>
          <a:p>
            <a:pPr algn="r" rtl="1"/>
            <a:r>
              <a:rPr lang="fa-IR" sz="2800" dirty="0" smtClean="0"/>
              <a:t>فایل دریافتی به صورت </a:t>
            </a:r>
            <a:r>
              <a:rPr lang="en-CA" sz="2800" dirty="0" smtClean="0"/>
              <a:t>zip</a:t>
            </a:r>
            <a:r>
              <a:rPr lang="fa-IR" sz="2800" dirty="0" smtClean="0"/>
              <a:t> می باشد، آنرا </a:t>
            </a:r>
            <a:r>
              <a:rPr lang="en-CA" sz="2800" dirty="0" smtClean="0"/>
              <a:t>unzip</a:t>
            </a:r>
            <a:r>
              <a:rPr lang="fa-IR" sz="2800" dirty="0" smtClean="0"/>
              <a:t> کنید.</a:t>
            </a:r>
          </a:p>
          <a:p>
            <a:pPr algn="r" rtl="1"/>
            <a:r>
              <a:rPr lang="fa-IR" sz="2800" dirty="0" smtClean="0"/>
              <a:t>فایل استخراج شده به نام </a:t>
            </a:r>
            <a:r>
              <a:rPr lang="en-CA" sz="2800" dirty="0" smtClean="0"/>
              <a:t>setup.exe</a:t>
            </a:r>
            <a:r>
              <a:rPr lang="fa-IR" sz="2800" dirty="0" smtClean="0"/>
              <a:t> می باشد.</a:t>
            </a:r>
          </a:p>
          <a:p>
            <a:pPr algn="r" rtl="1"/>
            <a:endParaRPr lang="fa-IR" sz="1400" dirty="0" smtClean="0"/>
          </a:p>
          <a:p>
            <a:pPr algn="r" rtl="1"/>
            <a:endParaRPr lang="fa-IR" sz="16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ویندوز ویستا و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sz="2800" dirty="0" smtClean="0"/>
              <a:t>اگر از ویندوز ویستا استفاده می کنید فایل  را به عنوان</a:t>
            </a:r>
            <a:br>
              <a:rPr lang="fa-IR" sz="2800" dirty="0" smtClean="0"/>
            </a:br>
            <a:r>
              <a:rPr lang="en-CA" sz="2800" dirty="0" smtClean="0"/>
              <a:t>Administrator</a:t>
            </a:r>
            <a:r>
              <a:rPr lang="fr-CA" sz="2800" dirty="0" smtClean="0"/>
              <a:t> </a:t>
            </a:r>
            <a:r>
              <a:rPr lang="fa-IR" sz="2800" dirty="0" smtClean="0"/>
              <a:t> اجرا کنید، در غیر این صورت به قسمت نصب برنامه مراجعه کنید.</a:t>
            </a:r>
          </a:p>
          <a:p>
            <a:pPr algn="r" rtl="1"/>
            <a:r>
              <a:rPr lang="fa-IR" sz="2800" dirty="0" smtClean="0"/>
              <a:t>برای این کار روی </a:t>
            </a:r>
            <a:r>
              <a:rPr lang="en-CA" sz="2800" dirty="0" smtClean="0"/>
              <a:t>setup.exe</a:t>
            </a:r>
            <a:r>
              <a:rPr lang="fa-IR" sz="2800" dirty="0" smtClean="0"/>
              <a:t> رایت-کلیک کرده و گزینه</a:t>
            </a:r>
            <a:br>
              <a:rPr lang="fa-IR" sz="2800" dirty="0" smtClean="0"/>
            </a:br>
            <a:r>
              <a:rPr lang="fa-IR" sz="2800" dirty="0" smtClean="0"/>
              <a:t> </a:t>
            </a:r>
            <a:r>
              <a:rPr lang="en-CA" sz="2800" dirty="0" smtClean="0"/>
              <a:t>Run As Administrator </a:t>
            </a:r>
            <a:r>
              <a:rPr lang="fr-CA" sz="2800" dirty="0" smtClean="0"/>
              <a:t> </a:t>
            </a:r>
            <a:r>
              <a:rPr lang="fa-IR" sz="2800" dirty="0" smtClean="0"/>
              <a:t> را انتحاب نمائید.</a:t>
            </a:r>
          </a:p>
          <a:p>
            <a:pPr algn="r" rtl="1"/>
            <a:endParaRPr lang="fa-IR" sz="2800" dirty="0" smtClean="0"/>
          </a:p>
          <a:p>
            <a:pPr algn="r" rtl="1"/>
            <a:endParaRPr lang="fa-IR" sz="2800" dirty="0" smtClean="0"/>
          </a:p>
          <a:p>
            <a:pPr algn="r" rtl="1"/>
            <a:endParaRPr lang="fa-IR" sz="2800" dirty="0" smtClean="0"/>
          </a:p>
          <a:p>
            <a:endParaRPr lang="en-C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3929066"/>
            <a:ext cx="322897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ویندوز ویستا و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sz="3200" dirty="0" smtClean="0"/>
              <a:t>در پنجره باز شده، دکمه </a:t>
            </a:r>
            <a:r>
              <a:rPr lang="en-CA" sz="3200" dirty="0" smtClean="0"/>
              <a:t>Next</a:t>
            </a:r>
            <a:r>
              <a:rPr lang="fa-IR" sz="3200" dirty="0" smtClean="0"/>
              <a:t> را کلیک کنید: </a:t>
            </a:r>
          </a:p>
          <a:p>
            <a:pPr algn="r" rtl="1"/>
            <a:endParaRPr lang="fa-IR" sz="3200" dirty="0" smtClean="0"/>
          </a:p>
          <a:p>
            <a:pPr algn="r" rtl="1"/>
            <a:endParaRPr lang="en-CA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357430"/>
            <a:ext cx="479107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نصب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برنای نصب برنامه صرفاً در هر پنجره دکمه N</a:t>
            </a:r>
            <a:r>
              <a:rPr lang="en-CA" dirty="0" smtClean="0"/>
              <a:t>ext</a:t>
            </a:r>
            <a:r>
              <a:rPr lang="fa-IR" dirty="0" smtClean="0"/>
              <a:t> را فشار دهید.</a:t>
            </a:r>
          </a:p>
          <a:p>
            <a:pPr lvl="1" algn="r" rtl="1"/>
            <a:r>
              <a:rPr lang="fa-IR" dirty="0" smtClean="0"/>
              <a:t>در صورت نیاز می توانید مسیر نصب برنامه را به دلخواه عوض کنید.</a:t>
            </a:r>
          </a:p>
          <a:p>
            <a:pPr algn="r" rtl="1"/>
            <a:r>
              <a:rPr lang="fa-IR" dirty="0" smtClean="0"/>
              <a:t>پس از نصب برنامه پنجره زیر را رویت خواهید کرد.</a:t>
            </a:r>
          </a:p>
          <a:p>
            <a:pPr algn="r" rtl="1"/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072225"/>
            <a:ext cx="3571900" cy="271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اجرای برنامه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fa-IR" dirty="0" smtClean="0"/>
              <a:t>اگر از ویندوز ویستا استفاده می کنید</a:t>
            </a:r>
            <a:r>
              <a:rPr lang="fr-CA" dirty="0" smtClean="0"/>
              <a:t> </a:t>
            </a:r>
            <a:r>
              <a:rPr lang="fa-IR" dirty="0" smtClean="0"/>
              <a:t> به آدرس نصب برنامه رفته</a:t>
            </a:r>
            <a:r>
              <a:rPr lang="en-CA" dirty="0" smtClean="0"/>
              <a:t> </a:t>
            </a:r>
          </a:p>
          <a:p>
            <a:pPr lvl="1" algn="r" rtl="1"/>
            <a:r>
              <a:rPr lang="fa-IR" dirty="0" smtClean="0"/>
              <a:t>آدرس معمول نصب برنامه مطابق زیر است : </a:t>
            </a:r>
            <a:br>
              <a:rPr lang="fa-IR" dirty="0" smtClean="0"/>
            </a:br>
            <a:r>
              <a:rPr lang="en-CA" sz="2000" dirty="0" smtClean="0">
                <a:latin typeface="Courier New" pitchFamily="49" charset="0"/>
                <a:cs typeface="Courier New" pitchFamily="49" charset="0"/>
              </a:rPr>
              <a:t>C:\Program Files\Hand-Crafted Software\</a:t>
            </a:r>
            <a:r>
              <a:rPr lang="en-CA" sz="2000" dirty="0" err="1" smtClean="0">
                <a:latin typeface="Courier New" pitchFamily="49" charset="0"/>
                <a:cs typeface="Courier New" pitchFamily="49" charset="0"/>
              </a:rPr>
              <a:t>FreeProxy</a:t>
            </a:r>
            <a:endParaRPr lang="fa-IR" dirty="0" smtClean="0">
              <a:latin typeface="Courier New" pitchFamily="49" charset="0"/>
              <a:cs typeface="Courier New" pitchFamily="49" charset="0"/>
            </a:endParaRPr>
          </a:p>
          <a:p>
            <a:pPr lvl="1" algn="r" rtl="1"/>
            <a:r>
              <a:rPr lang="fa-IR" dirty="0" smtClean="0"/>
              <a:t>روی فایل </a:t>
            </a:r>
            <a:r>
              <a:rPr lang="en-CA" sz="2000" dirty="0" smtClean="0">
                <a:latin typeface="Courier New" pitchFamily="49" charset="0"/>
                <a:cs typeface="Courier New" pitchFamily="49" charset="0"/>
              </a:rPr>
              <a:t>FreeProxyClient.exe</a:t>
            </a:r>
            <a:r>
              <a:rPr lang="fa-IR" dirty="0" smtClean="0"/>
              <a:t> رایت-کلیک کرده و گزینه</a:t>
            </a:r>
            <a:br>
              <a:rPr lang="fa-IR" dirty="0" smtClean="0"/>
            </a:br>
            <a:r>
              <a:rPr lang="en-CA" dirty="0" smtClean="0"/>
              <a:t>Run As Administrator</a:t>
            </a:r>
            <a:r>
              <a:rPr lang="fr-CA" dirty="0" smtClean="0"/>
              <a:t> </a:t>
            </a:r>
            <a:r>
              <a:rPr lang="fa-IR" dirty="0" smtClean="0"/>
              <a:t> را انتخاب کنید.</a:t>
            </a:r>
          </a:p>
          <a:p>
            <a:pPr algn="r" rtl="1"/>
            <a:r>
              <a:rPr lang="fa-IR" dirty="0" smtClean="0"/>
              <a:t>در صورت اینکه از ویندوز ویستا استفاده نمی کنید، کافیست برنامه را اجرا کنید.</a:t>
            </a:r>
          </a:p>
          <a:p>
            <a:pPr lvl="1" algn="r" rtl="1"/>
            <a:r>
              <a:rPr lang="fa-IR" dirty="0" smtClean="0"/>
              <a:t>برنامه غالباً در مسیر زیر نصب می شود : </a:t>
            </a:r>
          </a:p>
          <a:p>
            <a:pPr lvl="1" algn="r" rtl="1"/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C:\Program Files\Hand-Crafted Software\</a:t>
            </a:r>
            <a:r>
              <a:rPr lang="en-CA" sz="1400" dirty="0" err="1" smtClean="0">
                <a:latin typeface="Courier New" pitchFamily="49" charset="0"/>
                <a:cs typeface="Courier New" pitchFamily="49" charset="0"/>
              </a:rPr>
              <a:t>FreeProxy</a:t>
            </a:r>
            <a:r>
              <a:rPr lang="en-CA" sz="1400" dirty="0" smtClean="0">
                <a:latin typeface="Courier New" pitchFamily="49" charset="0"/>
                <a:cs typeface="Courier New" pitchFamily="49" charset="0"/>
              </a:rPr>
              <a:t>\FreeProxyClient.exe</a:t>
            </a:r>
            <a:endParaRPr lang="fa-IR" sz="1400" dirty="0" smtClean="0">
              <a:latin typeface="Courier New" pitchFamily="49" charset="0"/>
              <a:cs typeface="Courier New" pitchFamily="49" charset="0"/>
            </a:endParaRPr>
          </a:p>
          <a:p>
            <a:pPr lvl="1" algn="r" rtl="1"/>
            <a:endParaRPr lang="fa-IR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اجرای برنامه </a:t>
            </a:r>
            <a:r>
              <a:rPr lang="en-CA" dirty="0" smtClean="0"/>
              <a:t>Free Proxy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  <a:p>
            <a:pPr algn="r" rtl="1"/>
            <a:endParaRPr lang="fa-IR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928802"/>
            <a:ext cx="61245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114</TotalTime>
  <Words>726</Words>
  <Application>Microsoft Office PowerPoint</Application>
  <PresentationFormat>On-screen Show (4:3)</PresentationFormat>
  <Paragraphs>97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Median</vt:lpstr>
      <vt:lpstr>روش عبور از فیلتر با استفاده از شبکه Hamachi</vt:lpstr>
      <vt:lpstr>توضیحات</vt:lpstr>
      <vt:lpstr>برنامه Free Proxy</vt:lpstr>
      <vt:lpstr>دانلود Free Proxy</vt:lpstr>
      <vt:lpstr>ویندوز ویستا و Free Proxy</vt:lpstr>
      <vt:lpstr>ویندوز ویستا و Free Proxy</vt:lpstr>
      <vt:lpstr>نصب Free Proxy</vt:lpstr>
      <vt:lpstr>اجرای برنامه Free Proxy</vt:lpstr>
      <vt:lpstr>اجرای برنامه Free Proxy</vt:lpstr>
      <vt:lpstr>اجرای برنامه Free Proxy</vt:lpstr>
      <vt:lpstr>برنامه Hamachi</vt:lpstr>
      <vt:lpstr>دانلود برنامه Hamachi</vt:lpstr>
      <vt:lpstr>نصب برنامه Hamachi</vt:lpstr>
      <vt:lpstr>نصب برنامه Hamachi</vt:lpstr>
      <vt:lpstr>نصب برنامه Hamachi</vt:lpstr>
      <vt:lpstr>نصب برنامه Hamachi</vt:lpstr>
      <vt:lpstr>اجرا و تنظیمات برنامه Hamachi</vt:lpstr>
      <vt:lpstr>اجرا و تنظیمات برنامه Hamachi</vt:lpstr>
      <vt:lpstr>اجرا و تنظیمات برنامه Hamachi</vt:lpstr>
      <vt:lpstr>اجرا و تنظیمات برنامه Hamachi</vt:lpstr>
      <vt:lpstr>اجرا و تنظیمات برنامه Hamachi</vt:lpstr>
      <vt:lpstr>اجرا و تنظیمات برنامه Hamachi</vt:lpstr>
      <vt:lpstr>تنظیمات FireWall</vt:lpstr>
      <vt:lpstr>اضافه کردن port به FireWall</vt:lpstr>
      <vt:lpstr>اضافه کردن port به FireWall</vt:lpstr>
      <vt:lpstr>اضافه کردن port به FireWall</vt:lpstr>
      <vt:lpstr>خاتمه کار</vt:lpstr>
      <vt:lpstr>خاتمه کار</vt:lpstr>
      <vt:lpstr>پاینده و موفق باشید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روش عبور از فیلتر با استفاده از شبکه همه چی</dc:title>
  <dc:creator>Unkown</dc:creator>
  <cp:lastModifiedBy>Administrator</cp:lastModifiedBy>
  <cp:revision>48</cp:revision>
  <dcterms:created xsi:type="dcterms:W3CDTF">2009-09-02T01:19:54Z</dcterms:created>
  <dcterms:modified xsi:type="dcterms:W3CDTF">2009-09-05T16:59:02Z</dcterms:modified>
</cp:coreProperties>
</file>